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77B8C4-9ECB-B142-AE4D-4CD69980505C}" v="37" dt="2024-01-11T13:59:26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129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76" y="1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jaun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7E0814CF-C0A8-005C-104D-C53594551B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75E5576-A8EC-4372-B56B-22AD4F5E2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798169" cy="2060452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Karla" panose="020B0004030503030003" pitchFamily="34" charset="77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087404-E440-41AD-BCEC-FB74D7556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8798169" cy="124850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Karla" panose="020B00040305030300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557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capture d’écran, bleu vert, Graphique, Police&#10;&#10;Description générée automatiquement">
            <a:extLst>
              <a:ext uri="{FF2B5EF4-FFF2-40B4-BE49-F238E27FC236}">
                <a16:creationId xmlns:a16="http://schemas.microsoft.com/office/drawing/2014/main" id="{0D0FC910-51BA-4CA4-5D7F-EDCDD2243B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75E5576-A8EC-4372-B56B-22AD4F5E2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2807"/>
            <a:ext cx="8763000" cy="2147155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Karla" panose="020B0004030503030003" pitchFamily="34" charset="77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087404-E440-41AD-BCEC-FB74D7556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763000" cy="113701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Karla" panose="020B00040305030300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8325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Rectangle, Graphique, capture d’écran, conception&#10;&#10;Description générée automatiquement">
            <a:extLst>
              <a:ext uri="{FF2B5EF4-FFF2-40B4-BE49-F238E27FC236}">
                <a16:creationId xmlns:a16="http://schemas.microsoft.com/office/drawing/2014/main" id="{C6D0423B-483E-1E68-581B-9013866399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C99BEE0-8FDD-41C8-AF3C-B5D44E1B7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34" y="555956"/>
            <a:ext cx="9366738" cy="7794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Karla" panose="020B0004030503030003" pitchFamily="34" charset="77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B5ED64-B004-4367-A55D-0D32744EFAE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07211" y="2743597"/>
            <a:ext cx="8777577" cy="3632147"/>
          </a:xfrm>
        </p:spPr>
        <p:txBody>
          <a:bodyPr/>
          <a:lstStyle>
            <a:lvl1pPr marL="0" indent="0">
              <a:buNone/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1pPr>
            <a:lvl2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2pPr>
            <a:lvl3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3pPr>
            <a:lvl4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4pPr>
            <a:lvl5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5pPr>
          </a:lstStyle>
          <a:p>
            <a:pPr lvl="0"/>
            <a:r>
              <a:rPr lang="fr-FR" dirty="0"/>
              <a:t>Sous-Titre </a:t>
            </a:r>
          </a:p>
          <a:p>
            <a:pPr lvl="0"/>
            <a:r>
              <a:rPr lang="fr-FR" dirty="0"/>
              <a:t>Contenu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5412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jaune, conception&#10;&#10;Description générée automatiquement">
            <a:extLst>
              <a:ext uri="{FF2B5EF4-FFF2-40B4-BE49-F238E27FC236}">
                <a16:creationId xmlns:a16="http://schemas.microsoft.com/office/drawing/2014/main" id="{0D5E66BE-2B7F-16C8-308A-FE3F947E0A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C99BEE0-8FDD-41C8-AF3C-B5D44E1B7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138" y="484310"/>
            <a:ext cx="9155723" cy="857006"/>
          </a:xfrm>
        </p:spPr>
        <p:txBody>
          <a:bodyPr/>
          <a:lstStyle>
            <a:lvl1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B5ED64-B004-4367-A55D-0D32744EFAE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1pPr>
            <a:lvl2pPr>
              <a:defRPr>
                <a:solidFill>
                  <a:srgbClr val="006E96"/>
                </a:solidFill>
              </a:defRPr>
            </a:lvl2pPr>
            <a:lvl3pPr>
              <a:defRPr>
                <a:solidFill>
                  <a:srgbClr val="006E96"/>
                </a:solidFill>
              </a:defRPr>
            </a:lvl3pPr>
            <a:lvl4pPr>
              <a:defRPr>
                <a:solidFill>
                  <a:srgbClr val="006E96"/>
                </a:solidFill>
              </a:defRPr>
            </a:lvl4pPr>
            <a:lvl5pPr>
              <a:defRPr>
                <a:solidFill>
                  <a:srgbClr val="006E96"/>
                </a:solidFill>
              </a:defRPr>
            </a:lvl5pPr>
          </a:lstStyle>
          <a:p>
            <a:pPr lvl="0"/>
            <a:r>
              <a:rPr lang="fr-FR" dirty="0"/>
              <a:t>Sous-titre </a:t>
            </a:r>
          </a:p>
          <a:p>
            <a:pPr lvl="0"/>
            <a:r>
              <a:rPr lang="fr-FR" dirty="0"/>
              <a:t>Contenu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3657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bleu, Graphique, bleu vert, Bleu électrique&#10;&#10;Description générée automatiquement">
            <a:extLst>
              <a:ext uri="{FF2B5EF4-FFF2-40B4-BE49-F238E27FC236}">
                <a16:creationId xmlns:a16="http://schemas.microsoft.com/office/drawing/2014/main" id="{30828EBE-2E3A-27B2-2269-C17571E93E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5860" y="-7951"/>
            <a:ext cx="12354560" cy="694944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F886603-E970-4D3C-87C0-1ADA5B821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3492" y="365125"/>
            <a:ext cx="8030308" cy="900967"/>
          </a:xfrm>
        </p:spPr>
        <p:txBody>
          <a:bodyPr/>
          <a:lstStyle>
            <a:lvl1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1AD34A-B47C-46A5-B16B-92AB33A8856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417" y="1288952"/>
            <a:ext cx="2778540" cy="541399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Karla" panose="020B0004030503030003" pitchFamily="34" charset="77"/>
              </a:defRPr>
            </a:lvl1pPr>
            <a:lvl2pPr algn="l">
              <a:defRPr>
                <a:solidFill>
                  <a:schemeClr val="bg1"/>
                </a:solidFill>
                <a:latin typeface="Bree Lt" panose="02000503000000020004" pitchFamily="50" charset="0"/>
              </a:defRPr>
            </a:lvl2pPr>
            <a:lvl3pPr algn="l">
              <a:defRPr>
                <a:solidFill>
                  <a:schemeClr val="bg1"/>
                </a:solidFill>
                <a:latin typeface="Bree Lt" panose="02000503000000020004" pitchFamily="50" charset="0"/>
              </a:defRPr>
            </a:lvl3pPr>
            <a:lvl4pPr algn="l">
              <a:defRPr>
                <a:solidFill>
                  <a:schemeClr val="bg1"/>
                </a:solidFill>
                <a:latin typeface="Bree Lt" panose="02000503000000020004" pitchFamily="50" charset="0"/>
              </a:defRPr>
            </a:lvl4pPr>
            <a:lvl5pPr algn="l">
              <a:defRPr>
                <a:solidFill>
                  <a:schemeClr val="bg1"/>
                </a:solidFill>
                <a:latin typeface="Bree Lt" panose="02000503000000020004" pitchFamily="50" charset="0"/>
              </a:defRPr>
            </a:lvl5pPr>
          </a:lstStyle>
          <a:p>
            <a:pPr lvl="0"/>
            <a:r>
              <a:rPr lang="fr-FR" dirty="0"/>
              <a:t>Titre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Cliquez pour modifier les styles du texte du masque</a:t>
            </a:r>
          </a:p>
          <a:p>
            <a:pPr lvl="0"/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13E421-DA11-4A8B-BF87-6E7EC8550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23492" y="1485900"/>
            <a:ext cx="8030308" cy="4691063"/>
          </a:xfrm>
        </p:spPr>
        <p:txBody>
          <a:bodyPr/>
          <a:lstStyle>
            <a:lvl1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1pPr>
            <a:lvl2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2pPr>
            <a:lvl3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3pPr>
            <a:lvl4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4pPr>
            <a:lvl5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6012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886603-E970-4D3C-87C0-1ADA5B821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0738" y="365125"/>
            <a:ext cx="8083062" cy="779463"/>
          </a:xfrm>
        </p:spPr>
        <p:txBody>
          <a:bodyPr/>
          <a:lstStyle>
            <a:lvl1pPr>
              <a:defRPr>
                <a:solidFill>
                  <a:srgbClr val="006E96"/>
                </a:solidFill>
                <a:latin typeface="Bree Lt" panose="02000503000000020004" pitchFamily="50" charset="0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1AD34A-B47C-46A5-B16B-92AB33A88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262" y="1494692"/>
            <a:ext cx="2743200" cy="4682271"/>
          </a:xfrm>
        </p:spPr>
        <p:txBody>
          <a:bodyPr/>
          <a:lstStyle>
            <a:lvl1pPr>
              <a:defRPr>
                <a:solidFill>
                  <a:srgbClr val="006E96"/>
                </a:solidFill>
                <a:latin typeface="Bree Lt" panose="02000503000000020004" pitchFamily="50" charset="0"/>
              </a:defRPr>
            </a:lvl1pPr>
            <a:lvl2pPr>
              <a:defRPr>
                <a:solidFill>
                  <a:srgbClr val="006E96"/>
                </a:solidFill>
                <a:latin typeface="Bree Lt" panose="02000503000000020004" pitchFamily="50" charset="0"/>
              </a:defRPr>
            </a:lvl2pPr>
            <a:lvl3pPr>
              <a:defRPr>
                <a:solidFill>
                  <a:srgbClr val="006E96"/>
                </a:solidFill>
                <a:latin typeface="Bree Lt" panose="02000503000000020004" pitchFamily="50" charset="0"/>
              </a:defRPr>
            </a:lvl3pPr>
            <a:lvl4pPr>
              <a:defRPr>
                <a:solidFill>
                  <a:srgbClr val="006E96"/>
                </a:solidFill>
                <a:latin typeface="Bree Lt" panose="02000503000000020004" pitchFamily="50" charset="0"/>
              </a:defRPr>
            </a:lvl4pPr>
            <a:lvl5pPr>
              <a:defRPr>
                <a:solidFill>
                  <a:srgbClr val="006E96"/>
                </a:solidFill>
                <a:latin typeface="Bree Lt" panose="02000503000000020004" pitchFamily="50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13E421-DA11-4A8B-BF87-6E7EC8550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70738" y="1494692"/>
            <a:ext cx="8083062" cy="4682271"/>
          </a:xfrm>
        </p:spPr>
        <p:txBody>
          <a:bodyPr/>
          <a:lstStyle>
            <a:lvl1pPr>
              <a:defRPr>
                <a:solidFill>
                  <a:srgbClr val="006E96"/>
                </a:solidFill>
                <a:latin typeface="Bree Lt" panose="02000503000000020004" pitchFamily="50" charset="0"/>
              </a:defRPr>
            </a:lvl1pPr>
            <a:lvl2pPr>
              <a:defRPr>
                <a:solidFill>
                  <a:srgbClr val="006E96"/>
                </a:solidFill>
                <a:latin typeface="Bree Lt" panose="02000503000000020004" pitchFamily="50" charset="0"/>
              </a:defRPr>
            </a:lvl2pPr>
            <a:lvl3pPr>
              <a:defRPr>
                <a:solidFill>
                  <a:srgbClr val="006E96"/>
                </a:solidFill>
                <a:latin typeface="Bree Lt" panose="02000503000000020004" pitchFamily="50" charset="0"/>
              </a:defRPr>
            </a:lvl3pPr>
            <a:lvl4pPr>
              <a:defRPr>
                <a:solidFill>
                  <a:srgbClr val="006E96"/>
                </a:solidFill>
                <a:latin typeface="Bree Lt" panose="02000503000000020004" pitchFamily="50" charset="0"/>
              </a:defRPr>
            </a:lvl4pPr>
            <a:lvl5pPr>
              <a:defRPr>
                <a:solidFill>
                  <a:srgbClr val="006E96"/>
                </a:solidFill>
                <a:latin typeface="Bree Lt" panose="02000503000000020004" pitchFamily="50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0EA54E-6068-4F9E-9AC2-933FB0A2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8262" y="6356350"/>
            <a:ext cx="2743200" cy="365125"/>
          </a:xfrm>
        </p:spPr>
        <p:txBody>
          <a:bodyPr/>
          <a:lstStyle/>
          <a:p>
            <a:fld id="{1B88DE05-440C-406B-8CAB-42100AD91E27}" type="datetimeFigureOut">
              <a:rPr lang="fr-BE" smtClean="0"/>
              <a:t>11/01/24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BD0F79-88AD-40A4-B3D2-36A693DA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0738" y="6356350"/>
            <a:ext cx="4882662" cy="365125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155D2C-C7B5-4B26-9427-AE280A13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674B-13E0-4E3F-9611-D6E61B296963}" type="slidenum">
              <a:rPr lang="fr-BE" smtClean="0"/>
              <a:t>‹N°›</a:t>
            </a:fld>
            <a:endParaRPr lang="fr-BE"/>
          </a:p>
        </p:txBody>
      </p:sp>
      <p:pic>
        <p:nvPicPr>
          <p:cNvPr id="10" name="Image 9" descr="Une image contenant jaune, conception&#10;&#10;Description générée automatiquement">
            <a:extLst>
              <a:ext uri="{FF2B5EF4-FFF2-40B4-BE49-F238E27FC236}">
                <a16:creationId xmlns:a16="http://schemas.microsoft.com/office/drawing/2014/main" id="{6E2DDD34-A190-D2D3-691D-DFAE7A91CE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12153" cy="6925586"/>
          </a:xfrm>
          <a:prstGeom prst="rect">
            <a:avLst/>
          </a:prstGeom>
        </p:spPr>
      </p:pic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E85F13ED-EF3C-CE4E-B4BE-167287170FA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3788" y="1002705"/>
            <a:ext cx="2778540" cy="541399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Karla" panose="020B0004030503030003" pitchFamily="34" charset="77"/>
              </a:defRPr>
            </a:lvl1pPr>
            <a:lvl2pPr algn="l">
              <a:defRPr>
                <a:solidFill>
                  <a:schemeClr val="bg1"/>
                </a:solidFill>
                <a:latin typeface="Bree Lt" panose="02000503000000020004" pitchFamily="50" charset="0"/>
              </a:defRPr>
            </a:lvl2pPr>
            <a:lvl3pPr algn="l">
              <a:defRPr>
                <a:solidFill>
                  <a:schemeClr val="bg1"/>
                </a:solidFill>
                <a:latin typeface="Bree Lt" panose="02000503000000020004" pitchFamily="50" charset="0"/>
              </a:defRPr>
            </a:lvl3pPr>
            <a:lvl4pPr algn="l">
              <a:defRPr>
                <a:solidFill>
                  <a:schemeClr val="bg1"/>
                </a:solidFill>
                <a:latin typeface="Bree Lt" panose="02000503000000020004" pitchFamily="50" charset="0"/>
              </a:defRPr>
            </a:lvl4pPr>
            <a:lvl5pPr algn="l">
              <a:defRPr>
                <a:solidFill>
                  <a:schemeClr val="bg1"/>
                </a:solidFill>
                <a:latin typeface="Bree Lt" panose="02000503000000020004" pitchFamily="50" charset="0"/>
              </a:defRPr>
            </a:lvl5pPr>
          </a:lstStyle>
          <a:p>
            <a:pPr lvl="0"/>
            <a:r>
              <a:rPr lang="fr-FR" dirty="0"/>
              <a:t>Titre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Cliquez pour modifier les styles du texte du masque</a:t>
            </a:r>
          </a:p>
          <a:p>
            <a:pPr lvl="0"/>
            <a:endParaRPr lang="fr-FR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6CDB3A28-0A80-EE60-1DF5-A232837AB547}"/>
              </a:ext>
            </a:extLst>
          </p:cNvPr>
          <p:cNvSpPr txBox="1">
            <a:spLocks/>
          </p:cNvSpPr>
          <p:nvPr userDrawn="1"/>
        </p:nvSpPr>
        <p:spPr>
          <a:xfrm>
            <a:off x="3323492" y="365125"/>
            <a:ext cx="8030308" cy="900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E96"/>
                </a:solidFill>
                <a:latin typeface="Karla" panose="020B0004030503030003" pitchFamily="34" charset="77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13" name="Espace réservé du contenu 3">
            <a:extLst>
              <a:ext uri="{FF2B5EF4-FFF2-40B4-BE49-F238E27FC236}">
                <a16:creationId xmlns:a16="http://schemas.microsoft.com/office/drawing/2014/main" id="{717BF750-BB95-04D6-9B45-83CE8410DBB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3646117" y="1485900"/>
            <a:ext cx="8030308" cy="4691063"/>
          </a:xfrm>
        </p:spPr>
        <p:txBody>
          <a:bodyPr/>
          <a:lstStyle>
            <a:lvl1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1pPr>
            <a:lvl2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2pPr>
            <a:lvl3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3pPr>
            <a:lvl4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4pPr>
            <a:lvl5pPr>
              <a:defRPr>
                <a:solidFill>
                  <a:srgbClr val="006E96"/>
                </a:solidFill>
                <a:latin typeface="Karla" panose="020B0004030503030003" pitchFamily="34" charset="77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8613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pture d’écran, texte, bleu vert, conception&#10;&#10;Description générée automatiquement">
            <a:extLst>
              <a:ext uri="{FF2B5EF4-FFF2-40B4-BE49-F238E27FC236}">
                <a16:creationId xmlns:a16="http://schemas.microsoft.com/office/drawing/2014/main" id="{FD2D894A-0129-3A9C-1AA0-0EB6BCD964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4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20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A0F3D14-7989-4443-BC70-4093AA5F0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45C40D-6E8A-4C33-AC59-79E967720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0BE207-ECE5-445F-9A76-94FEE7143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8DE05-440C-406B-8CAB-42100AD91E27}" type="datetimeFigureOut">
              <a:rPr lang="fr-BE" smtClean="0"/>
              <a:t>11/01/24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743891-AD52-46BD-9AB8-B63218A0C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E934FA-EB36-47BB-81CB-592FDA23B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674B-13E0-4E3F-9611-D6E61B29696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523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61" r:id="rId4"/>
    <p:sldLayoutId id="2147483652" r:id="rId5"/>
    <p:sldLayoutId id="2147483662" r:id="rId6"/>
    <p:sldLayoutId id="2147483655" r:id="rId7"/>
    <p:sldLayoutId id="214748366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79129E3C-296C-40EC-A967-905CA47B7E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DA02D23F-A866-4D75-BC7C-17EA207EA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057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15BA40-CB59-48A8-94D4-2475234B9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A5895BC-905C-4641-9263-B3E11804F3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813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C64D825-FB2A-4CB1-ACF1-EB4FF711E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18A9C1C-FF19-4783-8BFF-093E66EFE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696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B64B2A5C-619D-4069-8A69-8C962D20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9F875CD-9B3D-440A-9588-32CCF32A0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148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C8A36B17-2E49-443C-9294-A1EF914C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33015A7-04B9-45ED-AD43-DC56175D89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95C212B-939B-4828-82B5-05427DF205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489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16688AA-909C-4ACA-B92E-60BFF79CF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4AED38A-596E-4CE4-BAA5-D216330C53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1AFBBA-B36B-4C60-AF21-C000658D70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8245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123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96788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461D670700DB4F8DDC9F21F3CD2187" ma:contentTypeVersion="15" ma:contentTypeDescription="Crée un document." ma:contentTypeScope="" ma:versionID="91bf558fda468ee6741da6fd73832098">
  <xsd:schema xmlns:xsd="http://www.w3.org/2001/XMLSchema" xmlns:xs="http://www.w3.org/2001/XMLSchema" xmlns:p="http://schemas.microsoft.com/office/2006/metadata/properties" xmlns:ns2="3045fcd3-1609-4776-b98f-57763baa2515" xmlns:ns3="0a83e7bd-5679-4ea5-a0c3-9a512229c64f" targetNamespace="http://schemas.microsoft.com/office/2006/metadata/properties" ma:root="true" ma:fieldsID="a963586b865365f702270347dd244990" ns2:_="" ns3:_="">
    <xsd:import namespace="3045fcd3-1609-4776-b98f-57763baa2515"/>
    <xsd:import namespace="0a83e7bd-5679-4ea5-a0c3-9a512229c6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45fcd3-1609-4776-b98f-57763baa2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83e7bd-5679-4ea5-a0c3-9a512229c64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DAFFCE-DCA4-4282-9E01-175CC77A04CE}"/>
</file>

<file path=customXml/itemProps2.xml><?xml version="1.0" encoding="utf-8"?>
<ds:datastoreItem xmlns:ds="http://schemas.openxmlformats.org/officeDocument/2006/customXml" ds:itemID="{1B3650A4-3A8A-458B-91EF-2E13A2925540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0a83e7bd-5679-4ea5-a0c3-9a512229c64f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3045fcd3-1609-4776-b98f-57763baa2515"/>
  </ds:schemaRefs>
</ds:datastoreItem>
</file>

<file path=customXml/itemProps3.xml><?xml version="1.0" encoding="utf-8"?>
<ds:datastoreItem xmlns:ds="http://schemas.openxmlformats.org/officeDocument/2006/customXml" ds:itemID="{28499B35-8048-4C94-89C8-3D9A010AE7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0</Words>
  <Application>Microsoft Macintosh PowerPoint</Application>
  <PresentationFormat>Grand écran</PresentationFormat>
  <Paragraphs>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Bree Lt</vt:lpstr>
      <vt:lpstr>Calibri</vt:lpstr>
      <vt:lpstr>Calibri Light</vt:lpstr>
      <vt:lpstr>Karla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Charlotte Belleflamme</dc:creator>
  <cp:lastModifiedBy>Benoit Samyn</cp:lastModifiedBy>
  <cp:revision>3</cp:revision>
  <dcterms:created xsi:type="dcterms:W3CDTF">2020-02-25T08:08:36Z</dcterms:created>
  <dcterms:modified xsi:type="dcterms:W3CDTF">2024-01-11T14:01:23Z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0x0101007F461D670700DB4F8DDC9F21F3CD2187</vt:lpwstr>
  </property>
  <property fmtid="{D5CDD505-2E9C-101B-9397-08002B2CF9AE}" pid="3" name="Order">
    <vt:r8>315600</vt:r8>
  </property>
</Properties>
</file>